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0" r:id="rId3"/>
    <p:sldId id="276" r:id="rId4"/>
    <p:sldId id="277" r:id="rId5"/>
    <p:sldId id="269" r:id="rId6"/>
    <p:sldId id="270" r:id="rId7"/>
    <p:sldId id="271" r:id="rId8"/>
    <p:sldId id="258" r:id="rId9"/>
    <p:sldId id="278" r:id="rId10"/>
    <p:sldId id="272" r:id="rId11"/>
    <p:sldId id="274" r:id="rId12"/>
    <p:sldId id="263" r:id="rId13"/>
    <p:sldId id="279" r:id="rId14"/>
    <p:sldId id="264" r:id="rId15"/>
    <p:sldId id="265" r:id="rId16"/>
    <p:sldId id="266" r:id="rId17"/>
    <p:sldId id="267" r:id="rId18"/>
    <p:sldId id="268" r:id="rId19"/>
    <p:sldId id="28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1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22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4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9677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550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80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505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86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95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8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43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111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30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14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94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99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A3C1C-214D-40AA-93A6-682B27CEF8E7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AB5E0-2CA9-4143-AA42-45DFB3293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030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66690" y="5072638"/>
            <a:ext cx="38609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воспитатель 1 категории</a:t>
            </a:r>
          </a:p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МБДОУ «ДСОВ «Дюймовочка» </a:t>
            </a:r>
          </a:p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О.Н.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Байрак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5372" y="770663"/>
            <a:ext cx="97152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Муниципальный этап всероссийского конкурса профессионального мастерства в сфере образования Октябрьского района</a:t>
            </a:r>
          </a:p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«Педагог года-2022» </a:t>
            </a:r>
          </a:p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Номинация «Воспитатель года-2022»</a:t>
            </a:r>
          </a:p>
          <a:p>
            <a:pPr algn="ctr"/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6409" y="2979930"/>
            <a:ext cx="6893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Конкурсное задание « Моя педагогическая находка»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410" y="1415561"/>
            <a:ext cx="5407689" cy="485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138854" y="659424"/>
            <a:ext cx="6224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Интеллектуальная игра « Северный край»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92" y="1431803"/>
            <a:ext cx="6330461" cy="474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38854" y="659424"/>
            <a:ext cx="6224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Ненецкая сказка «Медведь и заяц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Тэваси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0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75753" y="477597"/>
            <a:ext cx="5248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Встреча с ненецкой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сказительницой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3"/>
          <a:stretch/>
        </p:blipFill>
        <p:spPr>
          <a:xfrm>
            <a:off x="3915962" y="1134208"/>
            <a:ext cx="4106401" cy="519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67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261" r="16463"/>
          <a:stretch/>
        </p:blipFill>
        <p:spPr>
          <a:xfrm>
            <a:off x="2022230" y="615462"/>
            <a:ext cx="4211516" cy="570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603023" y="1916724"/>
            <a:ext cx="40884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Работа с развивающими играми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«Чудо-Крестики 3»</a:t>
            </a:r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Выкладывание деревьев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98447"/>
            <a:ext cx="3578772" cy="477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77" y="1598447"/>
            <a:ext cx="3533269" cy="4711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43654" y="29665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Работа с развивающими играми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«Чудо-Крестики 3»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Выкладывание деревьев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20" y="1400568"/>
            <a:ext cx="3831021" cy="5108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92" y="1400568"/>
            <a:ext cx="3831021" cy="5108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19400" y="1911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Работа с развивающими играми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Чудо - Соты 1»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Выкладывание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медведя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93" y="1474682"/>
            <a:ext cx="3842844" cy="512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60" y="1474682"/>
            <a:ext cx="3842844" cy="512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51285" y="1809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Работа с развивающими играми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«Чудо-Крестики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Выкладывание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зайца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27" y="881118"/>
            <a:ext cx="4176042" cy="557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09" y="881118"/>
            <a:ext cx="4142937" cy="5535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727409" y="308667"/>
            <a:ext cx="306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Динамическая пауза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2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79" y="1409058"/>
            <a:ext cx="3782347" cy="505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61" y="1664843"/>
            <a:ext cx="6068759" cy="454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48000" y="2087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Работа с развивающими играми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«Нетающие льдинки озера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Айс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Выкладывание зверей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6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07" y="784469"/>
            <a:ext cx="4060581" cy="5414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567854" y="2250831"/>
            <a:ext cx="3982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«Познание и творчество» – это путь к успеху,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развитию талантов и самореализации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372" y="385332"/>
            <a:ext cx="8959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Проект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«Знакомство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детей с культурой и бытом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народов Севера»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 descr="ханты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915" y="1388113"/>
            <a:ext cx="7227275" cy="5213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02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53060" y="4022549"/>
            <a:ext cx="331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http://project6042627.tilda.ws</a:t>
            </a:r>
            <a:r>
              <a:rPr lang="en-US" dirty="0">
                <a:solidFill>
                  <a:srgbClr val="0070C0"/>
                </a:solidFill>
              </a:rPr>
              <a:t>/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797" y="2373923"/>
            <a:ext cx="639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https://thumbelina-ds2012.86.i-schools.ru/vospitatel-goda--2022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23192" y="606669"/>
            <a:ext cx="9601200" cy="50116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Интернет-ресурсы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1600" y="1995853"/>
            <a:ext cx="5814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Официальная страница МБДОУ «ДСОВ «Дюймовочка»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2983" y="3644479"/>
            <a:ext cx="4097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Интернет-портфолио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321" y="501161"/>
            <a:ext cx="9905998" cy="64635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лепбук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«Ханты. Быт и традиции»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496" y="1431014"/>
            <a:ext cx="8229507" cy="5154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4407" y="564336"/>
            <a:ext cx="538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Альбомы родного края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06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445" t="7440" b="9386"/>
          <a:stretch/>
        </p:blipFill>
        <p:spPr>
          <a:xfrm>
            <a:off x="180669" y="960550"/>
            <a:ext cx="5427932" cy="382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1749"/>
          <a:stretch/>
        </p:blipFill>
        <p:spPr>
          <a:xfrm>
            <a:off x="5863578" y="2699240"/>
            <a:ext cx="6129356" cy="3938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549769" y="316522"/>
            <a:ext cx="7807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Мини – музей «Жизнь и быт народов Ханты и Манси»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46" y="923649"/>
            <a:ext cx="3934080" cy="571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109926" y="334109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Книга «Фольклор»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3945" y="772510"/>
            <a:ext cx="99322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Задачи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П</a:t>
            </a:r>
            <a:r>
              <a:rPr lang="ru-RU" sz="2000" dirty="0" smtClean="0">
                <a:latin typeface="Georgia" panose="02040502050405020303" pitchFamily="18" charset="0"/>
              </a:rPr>
              <a:t>родолжать </a:t>
            </a:r>
            <a:r>
              <a:rPr lang="ru-RU" sz="2000" dirty="0">
                <a:latin typeface="Georgia" panose="02040502050405020303" pitchFamily="18" charset="0"/>
              </a:rPr>
              <a:t>формировать представление детей о коренных малочисленных народах Севера, его традициях, культуре и особенностях быта, через проектную деятельность с применением развивающих игр </a:t>
            </a:r>
            <a:r>
              <a:rPr lang="ru-RU" sz="2000" dirty="0" err="1" smtClean="0">
                <a:latin typeface="Georgia" panose="02040502050405020303" pitchFamily="18" charset="0"/>
              </a:rPr>
              <a:t>В.В.Воскобовича</a:t>
            </a:r>
            <a:r>
              <a:rPr lang="ru-RU" sz="2000" dirty="0">
                <a:latin typeface="Georgia" panose="02040502050405020303" pitchFamily="18" charset="0"/>
              </a:rPr>
              <a:t>;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Р</a:t>
            </a:r>
            <a:r>
              <a:rPr lang="ru-RU" sz="2000" dirty="0" smtClean="0">
                <a:latin typeface="Georgia" panose="02040502050405020303" pitchFamily="18" charset="0"/>
              </a:rPr>
              <a:t>азвивать </a:t>
            </a:r>
            <a:r>
              <a:rPr lang="ru-RU" sz="2000" dirty="0">
                <a:latin typeface="Georgia" panose="02040502050405020303" pitchFamily="18" charset="0"/>
              </a:rPr>
              <a:t>интерес к жизни народов ханты, манси и ненцы, их обычаям, быте, </a:t>
            </a:r>
            <a:r>
              <a:rPr lang="ru-RU" sz="2000" dirty="0" smtClean="0">
                <a:latin typeface="Georgia" panose="02040502050405020303" pitchFamily="18" charset="0"/>
              </a:rPr>
              <a:t>традициям;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П</a:t>
            </a:r>
            <a:r>
              <a:rPr lang="ru-RU" sz="2000" dirty="0" smtClean="0">
                <a:latin typeface="Georgia" panose="02040502050405020303" pitchFamily="18" charset="0"/>
              </a:rPr>
              <a:t>родолжать </a:t>
            </a:r>
            <a:r>
              <a:rPr lang="ru-RU" sz="2000" dirty="0">
                <a:latin typeface="Georgia" panose="02040502050405020303" pitchFamily="18" charset="0"/>
              </a:rPr>
              <a:t>формировать знания, умения и навыки </a:t>
            </a:r>
            <a:r>
              <a:rPr lang="ru-RU" sz="2000" dirty="0" smtClean="0">
                <a:latin typeface="Georgia" panose="02040502050405020303" pitchFamily="18" charset="0"/>
              </a:rPr>
              <a:t>использовани</a:t>
            </a:r>
            <a:r>
              <a:rPr lang="ru-RU" sz="2000" dirty="0" smtClean="0">
                <a:latin typeface="Georgia" panose="02040502050405020303" pitchFamily="18" charset="0"/>
              </a:rPr>
              <a:t>я р</a:t>
            </a:r>
            <a:r>
              <a:rPr lang="ru-RU" sz="2000" dirty="0" smtClean="0">
                <a:latin typeface="Georgia" panose="02040502050405020303" pitchFamily="18" charset="0"/>
              </a:rPr>
              <a:t>азвивающих </a:t>
            </a:r>
            <a:r>
              <a:rPr lang="ru-RU" sz="2000" dirty="0">
                <a:latin typeface="Georgia" panose="02040502050405020303" pitchFamily="18" charset="0"/>
              </a:rPr>
              <a:t>игр В. </a:t>
            </a:r>
            <a:r>
              <a:rPr lang="ru-RU" sz="2000" dirty="0" smtClean="0">
                <a:latin typeface="Georgia" panose="02040502050405020303" pitchFamily="18" charset="0"/>
              </a:rPr>
              <a:t>Воскобовича </a:t>
            </a:r>
            <a:r>
              <a:rPr lang="ru-RU" sz="2000" dirty="0">
                <a:latin typeface="Georgia" panose="02040502050405020303" pitchFamily="18" charset="0"/>
              </a:rPr>
              <a:t>в различных видах </a:t>
            </a:r>
            <a:r>
              <a:rPr lang="ru-RU" sz="2000" dirty="0" smtClean="0">
                <a:latin typeface="Georgia" panose="02040502050405020303" pitchFamily="18" charset="0"/>
              </a:rPr>
              <a:t>деятельности;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Р</a:t>
            </a:r>
            <a:r>
              <a:rPr lang="ru-RU" sz="2000" dirty="0" smtClean="0">
                <a:latin typeface="Georgia" panose="02040502050405020303" pitchFamily="18" charset="0"/>
              </a:rPr>
              <a:t>азвивать </a:t>
            </a:r>
            <a:r>
              <a:rPr lang="ru-RU" sz="2000" dirty="0">
                <a:latin typeface="Georgia" panose="02040502050405020303" pitchFamily="18" charset="0"/>
              </a:rPr>
              <a:t>свободное общение с взрослыми и сверстниками, речь детей в различных формах и видах детской деятельности;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З</a:t>
            </a:r>
            <a:r>
              <a:rPr lang="ru-RU" sz="2000" dirty="0" smtClean="0">
                <a:latin typeface="Georgia" panose="02040502050405020303" pitchFamily="18" charset="0"/>
              </a:rPr>
              <a:t>акреплять </a:t>
            </a:r>
            <a:r>
              <a:rPr lang="ru-RU" sz="2000" dirty="0">
                <a:latin typeface="Georgia" panose="02040502050405020303" pitchFamily="18" charset="0"/>
              </a:rPr>
              <a:t>умения внимательно воспринимать полезную информацию;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В</a:t>
            </a:r>
            <a:r>
              <a:rPr lang="ru-RU" sz="2000" dirty="0" smtClean="0">
                <a:latin typeface="Georgia" panose="02040502050405020303" pitchFamily="18" charset="0"/>
              </a:rPr>
              <a:t>оспитывать </a:t>
            </a:r>
            <a:r>
              <a:rPr lang="ru-RU" sz="2000" dirty="0">
                <a:latin typeface="Georgia" panose="02040502050405020303" pitchFamily="18" charset="0"/>
              </a:rPr>
              <a:t>уважение к представителям малочисленных народов Севера, к их традициям, любовь к «малой Родине» </a:t>
            </a:r>
            <a:r>
              <a:rPr lang="ru-RU" sz="2000" dirty="0" smtClean="0">
                <a:latin typeface="Georgia" panose="02040502050405020303" pitchFamily="18" charset="0"/>
              </a:rPr>
              <a:t>Югре;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Реализовывать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проект, применяя развивающие игры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В.В.Воскобовича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14" y="1653707"/>
            <a:ext cx="2981202" cy="4218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8854" y="659424"/>
            <a:ext cx="6224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Интеллектуальная игра « Северный край»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1146</TotalTime>
  <Words>315</Words>
  <Application>Microsoft Office PowerPoint</Application>
  <PresentationFormat>Широкоэкранный</PresentationFormat>
  <Paragraphs>54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Georgia</vt:lpstr>
      <vt:lpstr>Times New Roman</vt:lpstr>
      <vt:lpstr>Trebuchet MS</vt:lpstr>
      <vt:lpstr>Tw Cen MT</vt:lpstr>
      <vt:lpstr>Контур</vt:lpstr>
      <vt:lpstr>Презентация PowerPoint</vt:lpstr>
      <vt:lpstr>Презентация PowerPoint</vt:lpstr>
      <vt:lpstr>Интернет-ресурсы</vt:lpstr>
      <vt:lpstr>          лепбук «Ханты. Быт и традиции»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qw</dc:creator>
  <cp:lastModifiedBy>Пользователь</cp:lastModifiedBy>
  <cp:revision>33</cp:revision>
  <dcterms:created xsi:type="dcterms:W3CDTF">2022-09-22T09:28:34Z</dcterms:created>
  <dcterms:modified xsi:type="dcterms:W3CDTF">2022-09-23T17:31:57Z</dcterms:modified>
</cp:coreProperties>
</file>